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0" roundtripDataSignature="AMtx7mhinawncKqKryI/Myf5AjYIN9JN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1520394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152039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7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.jpg"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9.jpg"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0.jpg"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1.jpg" id="150" name="Google Shape;1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2.jpg" id="156" name="Google Shape;1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3.jpg" id="162" name="Google Shape;1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4.jpg" id="168" name="Google Shape;1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5.jpg" id="174" name="Google Shape;1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6.jpg" id="180" name="Google Shape;1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7.jpg" id="186" name="Google Shape;1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8.jpg" id="192" name="Google Shape;1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1520394a9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19.jpg" id="198" name="Google Shape;1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0.jpg" id="204" name="Google Shape;2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1.jpg"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2.jpg" id="216" name="Google Shape;2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3.jpg" id="222" name="Google Shape;2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4.jpg"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5.jpg" id="234" name="Google Shape;2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6.jpg"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7.jpg" id="246" name="Google Shape;2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8.jpg" id="252" name="Google Shape;2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.jpg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29.jpg"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0.jpg" id="264" name="Google Shape;2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1.jpg" id="270" name="Google Shape;2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2.jpg" id="276" name="Google Shape;2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3.jpg" id="282" name="Google Shape;2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4.jpg" id="288" name="Google Shape;28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5.jpg" id="294" name="Google Shape;2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6.jpg"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7.jpg" id="306" name="Google Shape;3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8.jpg"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.jpg"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39.jpg" id="318" name="Google Shape;3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0.jpg" id="324" name="Google Shape;3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1.jpg" id="330" name="Google Shape;3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2.jpg" id="336" name="Google Shape;3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3.jpg" id="342" name="Google Shape;3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4.jpg" id="348" name="Google Shape;34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5.jpg" id="354" name="Google Shape;3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6.jpg" id="360" name="Google Shape;36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7.jpg" id="366" name="Google Shape;36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8.jpg" id="372" name="Google Shape;3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.jpg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49.jpg" id="378" name="Google Shape;3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0.jpg" id="384" name="Google Shape;3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1.jpg" id="390" name="Google Shape;39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2.jpg" id="396" name="Google Shape;3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3.jpg" id="402" name="Google Shape;40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4.jpg" id="408" name="Google Shape;4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5.jpg" id="414" name="Google Shape;4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6.jpg" id="420" name="Google Shape;42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7.jpg" id="426" name="Google Shape;42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8.jpg" id="432" name="Google Shape;43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.jpg"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59.jpg" id="438" name="Google Shape;43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60.jpg" id="444" name="Google Shape;4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61.jpg" id="450" name="Google Shape;45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62.jpg" id="456" name="Google Shape;45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63.jpg" id="462" name="Google Shape;46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6.jpg"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7.jpg"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mp_8.jpg" id="132" name="Google Shape;1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